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with Elysium: Building Secure, Decentralized AI Tailored to Individual Needs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 to Elysium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Customer: Developers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5720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Hello Bryan Schreir! Welcome to our presentation on Elysium, the platform that empowers developers to build secure, decentralized AI tailored to individual needs.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144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7" name="Picture 6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AI Agents are isolated from collaboration with each other and existing business services, hindering adoption.</a:t>
            </a:r>
          </a:p>
          <a:p>
            <a:r>
              <a:t>2. Fragmentation hinders AI adoption due to unity, efficiency, compatibility, entry, and security issues.</a:t>
            </a:r>
          </a:p>
          <a:p>
            <a:r>
              <a:t>3. Lack of unity leads to disjointed user experiences, operational inefficiency, limited cross-compatibility, barriers to entry, and security concerns.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88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Seamless User Experience: Customize agent personalities and settings for a tailored AI experience.</a:t>
            </a:r>
          </a:p>
          <a:p>
            <a:r>
              <a:t>2. Dynamic Ecosystem Integration: Integrate multiple AI agents for efficient task management.</a:t>
            </a:r>
          </a:p>
          <a:p>
            <a:r>
              <a:t>3. Unified AI Network: Sync effortlessly with existing business systems for smooth transitions.</a:t>
            </a:r>
          </a:p>
          <a:p>
            <a:r>
              <a:t>4. Secure and Trustworthy Platform: Blend of decentralized and conventional security protocols for robust data protection.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657600"/>
            <a:ext cx="3251200" cy="3251200"/>
          </a:xfrm>
          <a:prstGeom prst="rect">
            <a:avLst/>
          </a:prstGeom>
        </p:spPr>
      </p:pic>
      <p:pic>
        <p:nvPicPr>
          <p:cNvPr id="6" name="Picture 5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Elysium OS: Web and hologram on PC and Mac. Provides 24/7 access to your personal Butler or Chief of Staff, offering seamless interaction, robust customization, and powerful capabilities.</a:t>
            </a:r>
          </a:p>
          <a:p>
            <a:r>
              <a:t>2. Automation Station: Central hub for sourcing and deploying AI agents. Streamlines agent recruitment and deployment, enabling task assignment, collaboration, and business integration.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72000"/>
            <a:ext cx="3251200" cy="3251200"/>
          </a:xfrm>
          <a:prstGeom prst="rect">
            <a:avLst/>
          </a:prstGeom>
        </p:spPr>
      </p:pic>
      <p:pic>
        <p:nvPicPr>
          <p:cNvPr id="6" name="Picture 5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Customer: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Shared Problem We Solve: AI agents have technical setups that are not accessible from a single platform and lack connectivity to other agents and existing business services.</a:t>
            </a:r>
          </a:p>
          <a:p>
            <a:r>
              <a:t>2. Elysium as a Value-Added Catalyst: Provides a single intuitive entry point for consumers to use their technology via Elysium OS (AI Butler/Chief of Staff) and platforms all AI agents in one place for transactions via Automation Station (Agent recruiting and deployment marketplace).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14400"/>
            <a:ext cx="3251200" cy="3251200"/>
          </a:xfrm>
          <a:prstGeom prst="rect">
            <a:avLst/>
          </a:prstGeom>
        </p:spPr>
      </p:pic>
      <p:pic>
        <p:nvPicPr>
          <p:cNvPr id="6" name="Picture 5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We are raising $3,500,000 in our Seed round to:</a:t>
            </a:r>
          </a:p>
          <a:p>
            <a:r>
              <a:t>1. Make significant hirings: UX/UI Designers, OS Lead, Backend &amp; Support Devs.</a:t>
            </a:r>
          </a:p>
          <a:p>
            <a:r>
              <a:t>2. Drive growth through new marketing channels, enterprise fulfillment, and scaling audits.</a:t>
            </a:r>
          </a:p>
          <a:p>
            <a:r>
              <a:t>3. Development: Full build of our platform and public launch.</a:t>
            </a:r>
          </a:p>
        </p:txBody>
      </p:sp>
      <p:pic>
        <p:nvPicPr>
          <p:cNvPr id="5" name="Picture 4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5720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Elysium empowers developers to build secure, decentralized AI tailored to individual needs. With a seamless user experience, dynamic ecosystem integration, and a secure platform, Elysium OS and Automation Station offer a unified solution for managing AI agents. Our capital raise will fuel growth and development, enabling us to provide a valuable catalyst for developers and consumers alike.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